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16" r:id="rId3"/>
    <p:sldId id="1017" r:id="rId4"/>
    <p:sldId id="1018" r:id="rId5"/>
    <p:sldId id="1019" r:id="rId6"/>
    <p:sldId id="1028" r:id="rId7"/>
    <p:sldId id="1029" r:id="rId8"/>
    <p:sldId id="1020" r:id="rId9"/>
    <p:sldId id="1031" r:id="rId10"/>
    <p:sldId id="1026" r:id="rId11"/>
    <p:sldId id="1021" r:id="rId12"/>
    <p:sldId id="1030" r:id="rId13"/>
    <p:sldId id="1027" r:id="rId14"/>
    <p:sldId id="1022" r:id="rId15"/>
    <p:sldId id="1023" r:id="rId16"/>
    <p:sldId id="1024" r:id="rId17"/>
    <p:sldId id="102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大单元项目式学习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latin typeface="+mn-ea"/>
                <a:ea typeface="+mn-ea"/>
                <a:cs typeface="Times New Roman" panose="02020603050405020304" pitchFamily="18" charset="0"/>
              </a:rPr>
              <a:t>（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latin typeface="+mn-ea"/>
                <a:ea typeface="+mn-ea"/>
                <a:cs typeface="Times New Roman" panose="02020603050405020304" pitchFamily="18" charset="0"/>
              </a:rPr>
              <a:t>）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latin typeface="+mn-ea"/>
              <a:ea typeface="+mn-ea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酷</a:t>
            </a:r>
            <a:r>
              <a:rPr lang="zh-CN" altLang="en-US" sz="4000" dirty="0" smtClean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炫运动，乐享生活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记者询问应该设置哪些项目，学生回答应有项目名称，且后面一句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Also,we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have some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labour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events”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表明除了劳动项目，还有对应的体育项目，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我认为我们应该有跑步、跳远和跳高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27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6077"/>
          <a:stretch/>
        </p:blipFill>
        <p:spPr>
          <a:xfrm>
            <a:off x="406574" y="980729"/>
            <a:ext cx="11449272" cy="17281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566814" y="9957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61087" y="15579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87652" y="21263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4124"/>
          <a:stretch/>
        </p:blipFill>
        <p:spPr>
          <a:xfrm>
            <a:off x="334566" y="2781439"/>
            <a:ext cx="11521280" cy="339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67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5336"/>
          <a:stretch/>
        </p:blipFill>
        <p:spPr>
          <a:xfrm>
            <a:off x="478582" y="1844824"/>
            <a:ext cx="11449272" cy="329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78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学生提出了设置体育项目和劳动项目的想法，记者对这个想法表示认可，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好主意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符合对话逻辑，故选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记者询问学生想参加哪些项目，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我想参加跑步和整理书包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学生回答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149" y="320409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学生回答是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really fast.”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，说明记者问的是一个以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你能跑得快吗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77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21280" cy="44773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494806" y="13816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528436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记者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询问运动会当天应该带什么，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我们应该带水和加油牌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符合回答，且提到不能带零食，故选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97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836712"/>
            <a:ext cx="11233248" cy="9725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2758" y="1556792"/>
            <a:ext cx="8352928" cy="494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50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10" y="1340768"/>
            <a:ext cx="11592488" cy="28647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691157" y="2484912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Times New Roman" panose="02020603050405020304" pitchFamily="18" charset="0"/>
              </a:rPr>
              <a:t>画图略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03118" y="3077838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five/5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48549" y="3580486"/>
            <a:ext cx="15247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Running</a:t>
            </a:r>
            <a:endParaRPr lang="zh-CN" altLang="en-US" dirty="0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360854" y="414908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数值对应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51164" y="476174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根据横轴可知，共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个体育项目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51512" y="53820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根据图表可知，跑步的人数最多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63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build="p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834300"/>
            <a:ext cx="2808312" cy="6367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8" y="1542670"/>
            <a:ext cx="10467591" cy="46319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638" y="2528900"/>
            <a:ext cx="3390436" cy="39604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6194" y="2732950"/>
            <a:ext cx="2437472" cy="253122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53135" y="5120024"/>
            <a:ext cx="4655678" cy="738664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Let’s go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are the best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52322" y="5786680"/>
            <a:ext cx="465567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画图略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066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42" y="1124744"/>
            <a:ext cx="11737304" cy="3708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7574" y="980728"/>
            <a:ext cx="964134" cy="542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3638" y="1278076"/>
            <a:ext cx="1512168" cy="222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11233248" cy="424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340768"/>
            <a:ext cx="11377264" cy="434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05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6514"/>
          <a:stretch/>
        </p:blipFill>
        <p:spPr>
          <a:xfrm>
            <a:off x="334566" y="836713"/>
            <a:ext cx="1152128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2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178996"/>
            <a:ext cx="10441160" cy="3943058"/>
          </a:xfrm>
          <a:prstGeom prst="rect">
            <a:avLst/>
          </a:prstGeom>
        </p:spPr>
      </p:pic>
      <p:pic>
        <p:nvPicPr>
          <p:cNvPr id="3" name="qtf568.jpg" descr="id:2147486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407574" y="3066745"/>
            <a:ext cx="931664" cy="938319"/>
          </a:xfrm>
          <a:prstGeom prst="rect">
            <a:avLst/>
          </a:prstGeom>
        </p:spPr>
      </p:pic>
      <p:pic>
        <p:nvPicPr>
          <p:cNvPr id="4" name="qtf569.jpg" descr="id:214748645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75126" y="4074857"/>
            <a:ext cx="931664" cy="938319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9998" y="5013176"/>
            <a:ext cx="11485848" cy="159684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two afternoons with bad weather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rainy.”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可知有两个下午下雨，所以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日下午下雨。根据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morning of 20th is sunny.”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日上午是晴天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45" b="21863"/>
          <a:stretch/>
        </p:blipFill>
        <p:spPr>
          <a:xfrm>
            <a:off x="262558" y="569504"/>
            <a:ext cx="11521280" cy="50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7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6627" b="38955"/>
          <a:stretch/>
        </p:blipFill>
        <p:spPr>
          <a:xfrm>
            <a:off x="334566" y="948392"/>
            <a:ext cx="11521280" cy="72008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8966" y="1315396"/>
            <a:ext cx="2052479" cy="333375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5068966" y="1482083"/>
            <a:ext cx="39065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5231110" y="836712"/>
            <a:ext cx="356604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October 20th/Tuesday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27497" y="1100818"/>
            <a:ext cx="274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/>
                </a:solidFill>
              </a:rPr>
              <a:t>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283282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can’t play sports in the playground on rainy days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morning of 20th is sunny.”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it’s cloudy on that afternoon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hot or cool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a good day.”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日下午有雨，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日上午有风，而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日上午晴朗，下午多云，天气适合举办运动会，所以选择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Tuesday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3021"/>
          <a:stretch/>
        </p:blipFill>
        <p:spPr>
          <a:xfrm>
            <a:off x="262558" y="1779674"/>
            <a:ext cx="11521280" cy="50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96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3489176" cy="73272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b="25969"/>
          <a:stretch/>
        </p:blipFill>
        <p:spPr>
          <a:xfrm>
            <a:off x="423551" y="1844824"/>
            <a:ext cx="11428363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11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t="70330"/>
          <a:stretch/>
        </p:blipFill>
        <p:spPr>
          <a:xfrm>
            <a:off x="423551" y="980728"/>
            <a:ext cx="11428363" cy="115438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22798" y="10704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4124"/>
          <a:stretch/>
        </p:blipFill>
        <p:spPr>
          <a:xfrm>
            <a:off x="330634" y="2235187"/>
            <a:ext cx="11521280" cy="339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21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412</Words>
  <Application>Microsoft Office PowerPoint</Application>
  <PresentationFormat>自定义</PresentationFormat>
  <Paragraphs>24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364</cp:revision>
  <dcterms:created xsi:type="dcterms:W3CDTF">2020-11-06T05:24:00Z</dcterms:created>
  <dcterms:modified xsi:type="dcterms:W3CDTF">2025-06-23T07:31:59Z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